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8" r:id="rId3"/>
    <p:sldId id="259" r:id="rId4"/>
    <p:sldId id="260" r:id="rId5"/>
    <p:sldId id="296" r:id="rId6"/>
    <p:sldId id="294" r:id="rId7"/>
    <p:sldId id="295" r:id="rId8"/>
    <p:sldId id="277" r:id="rId9"/>
    <p:sldId id="263" r:id="rId10"/>
    <p:sldId id="272" r:id="rId11"/>
    <p:sldId id="286" r:id="rId12"/>
    <p:sldId id="285" r:id="rId13"/>
    <p:sldId id="287" r:id="rId14"/>
    <p:sldId id="290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162" autoAdjust="0"/>
  </p:normalViewPr>
  <p:slideViewPr>
    <p:cSldViewPr snapToGrid="0">
      <p:cViewPr varScale="1">
        <p:scale>
          <a:sx n="45" d="100"/>
          <a:sy n="45" d="100"/>
        </p:scale>
        <p:origin x="83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81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94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523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1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7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22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35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4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3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4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46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77189-9623-4BE7-8160-7E6D07F55758}" type="datetimeFigureOut">
              <a:rPr lang="en-US" smtClean="0"/>
              <a:t>10/28/2013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F6B7-B3F9-49C2-B3BE-0A5664AA7E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46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1168" y="-876364"/>
            <a:ext cx="47651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           শুভেচ্ছা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437" y="2381691"/>
            <a:ext cx="7570083" cy="418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4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68836" y="365125"/>
            <a:ext cx="8297862" cy="1460500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73619" y="1825625"/>
            <a:ext cx="10193079" cy="4351338"/>
          </a:xfrm>
        </p:spPr>
        <p:txBody>
          <a:bodyPr>
            <a:normAutofit lnSpcReduction="10000"/>
          </a:bodyPr>
          <a:lstStyle/>
          <a:p>
            <a:pPr marL="1828800" lvl="4" indent="0">
              <a:buNone/>
            </a:pP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মোঃআব্দুল জাব্বার </a:t>
            </a:r>
          </a:p>
          <a:p>
            <a:pPr marL="1828800" lvl="4" indent="0">
              <a:buNone/>
            </a:pP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(শরীর চর্চা)</a:t>
            </a:r>
          </a:p>
          <a:p>
            <a:pPr marL="1828800" lvl="4" indent="0">
              <a:buNone/>
            </a:pP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দুয়ারিয়া উচ্চ বিদ্যালয়</a:t>
            </a:r>
          </a:p>
          <a:p>
            <a:pPr marL="1828800" lvl="4" indent="0">
              <a:buNone/>
            </a:pPr>
            <a:r>
              <a:rPr lang="bn-BD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লালপুর,নাটোর ।</a:t>
            </a:r>
          </a:p>
          <a:p>
            <a:pPr marL="1828800" lvl="4" indent="0">
              <a:buNone/>
            </a:pP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আই,ডি নং-১৫</a:t>
            </a:r>
          </a:p>
        </p:txBody>
      </p:sp>
    </p:spTree>
    <p:extLst>
      <p:ext uri="{BB962C8B-B14F-4D97-AF65-F5344CB8AC3E}">
        <p14:creationId xmlns:p14="http://schemas.microsoft.com/office/powerpoint/2010/main" val="400532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02665" y="378462"/>
            <a:ext cx="4476750" cy="1325563"/>
          </a:xfrm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428351" y="1704025"/>
            <a:ext cx="7696200" cy="4351338"/>
          </a:xfrm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কৃষি শিক্ষা</a:t>
            </a:r>
          </a:p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শ্রেণীঃসপ্তম</a:t>
            </a:r>
          </a:p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অধ্যায়ঃতৃতীয়</a:t>
            </a:r>
          </a:p>
          <a:p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পাঠঃবসত বাড়ীতে বৃক্ষ রোপণ 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3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301544" y="5545138"/>
            <a:ext cx="2962141" cy="1081087"/>
          </a:xfrm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ছবিটি দেখ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406020"/>
            <a:ext cx="8739963" cy="4952789"/>
          </a:xfrm>
        </p:spPr>
      </p:pic>
    </p:spTree>
    <p:extLst>
      <p:ext uri="{BB962C8B-B14F-4D97-AF65-F5344CB8AC3E}">
        <p14:creationId xmlns:p14="http://schemas.microsoft.com/office/powerpoint/2010/main" val="298364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9340" y="2068501"/>
            <a:ext cx="116107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B0F0"/>
                </a:solidFill>
              </a:rPr>
              <a:t>বসত বাড়ীতে চারা গাছ রোপন</a:t>
            </a:r>
            <a:endParaRPr lang="en-US" sz="72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5070" y="531628"/>
            <a:ext cx="90589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smtClean="0">
                <a:solidFill>
                  <a:srgbClr val="FF0000"/>
                </a:solidFill>
              </a:rPr>
              <a:t>পাঠ শিরোনাম</a:t>
            </a:r>
            <a:endParaRPr lang="en-US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20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5246" y="148534"/>
            <a:ext cx="89951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    শিখন ফল</a:t>
            </a:r>
            <a:endParaRPr lang="en-US" sz="9600" dirty="0"/>
          </a:p>
          <a:p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9283" y="3975332"/>
            <a:ext cx="7655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09283" y="2080024"/>
            <a:ext cx="893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25525" y="2403189"/>
            <a:ext cx="11298865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bn-BD" sz="6000" dirty="0" smtClean="0">
                <a:solidFill>
                  <a:srgbClr val="00B0F0"/>
                </a:solidFill>
              </a:rPr>
              <a:t>চারা গাছ  রোপনে জন্য স্থান  নিরবাচনের বিষয়  গুলো বলতে পারবে।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6000" dirty="0" smtClean="0">
                <a:solidFill>
                  <a:srgbClr val="00B0F0"/>
                </a:solidFill>
              </a:rPr>
              <a:t>বসতবাড়িতে গাছ লাগানর নিয়ম বলতে পারবে।</a:t>
            </a:r>
          </a:p>
          <a:p>
            <a:pPr marL="342900" indent="-342900">
              <a:buFont typeface="+mj-lt"/>
              <a:buAutoNum type="arabicPeriod"/>
            </a:pPr>
            <a:r>
              <a:rPr lang="bn-BD" sz="6000" dirty="0" smtClean="0">
                <a:solidFill>
                  <a:srgbClr val="00B0F0"/>
                </a:solidFill>
              </a:rPr>
              <a:t>চারা পরিচর্যা করতে পারবে।</a:t>
            </a:r>
          </a:p>
          <a:p>
            <a:endParaRPr lang="bn-BD" sz="4400" dirty="0" smtClean="0"/>
          </a:p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360967" y="1202860"/>
            <a:ext cx="88037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solidFill>
                  <a:srgbClr val="00B050"/>
                </a:solidFill>
              </a:rPr>
              <a:t>এই পাঠ শেষে শিক্ষার্থীরা -</a:t>
            </a:r>
            <a:endParaRPr lang="en-US" sz="72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2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16607" y="289887"/>
            <a:ext cx="73068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solidFill>
                  <a:srgbClr val="FF0000"/>
                </a:solidFill>
              </a:rPr>
              <a:t>কর্ম পত্র -১  (একক কাজ)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1991" y="5592725"/>
            <a:ext cx="10781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 বাড়ির কোন কোন জায়গায় গাছ লাগানো ভাল ?</a:t>
            </a: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8" y="1236694"/>
            <a:ext cx="11291777" cy="435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1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875297" y="4082902"/>
            <a:ext cx="8969913" cy="1509823"/>
          </a:xfrm>
        </p:spPr>
        <p:txBody>
          <a:bodyPr>
            <a:noAutofit/>
          </a:bodyPr>
          <a:lstStyle/>
          <a:p>
            <a:pPr marL="3657600" lvl="8" indent="0" algn="r">
              <a:buNone/>
            </a:pPr>
            <a:endParaRPr lang="bn-BD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657600" lvl="8" indent="0">
              <a:buNone/>
            </a:pPr>
            <a:endParaRPr lang="bn-BD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657600" lvl="8" indent="0" algn="just">
              <a:buNone/>
            </a:pPr>
            <a:endParaRPr lang="bn-BD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657600" lvl="8" indent="0" algn="r">
              <a:buNone/>
            </a:pPr>
            <a:endParaRPr lang="bn-BD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657600" lvl="8" indent="0" algn="ctr">
              <a:buNone/>
            </a:pPr>
            <a:endParaRPr lang="en-US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567" y="2445488"/>
            <a:ext cx="116182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F0"/>
                </a:solidFill>
              </a:rPr>
              <a:t>এমন গায়গায় গাছ লাগাতে হবে যেন বসত বাড়ির সৌন্দর্য বৃদ্ধি পায় এবং সিগ্ধকর পরিবেশ সৃষ্টি হয়</a:t>
            </a:r>
            <a:r>
              <a:rPr lang="bn-BD" sz="3600" dirty="0" smtClean="0">
                <a:solidFill>
                  <a:srgbClr val="00B0F0"/>
                </a:solidFill>
              </a:rPr>
              <a:t>।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1985" y="637954"/>
            <a:ext cx="6566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সমাধান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33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08375" y="-203088"/>
            <a:ext cx="7204075" cy="1325563"/>
          </a:xfrm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গুলো দেখ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17" y="967929"/>
            <a:ext cx="3848100" cy="30368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37" y="967929"/>
            <a:ext cx="3881712" cy="3037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75" y="4004817"/>
            <a:ext cx="4055533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7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88" y="1644209"/>
            <a:ext cx="4975580" cy="392584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004" y="1644209"/>
            <a:ext cx="4706076" cy="39258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95864" y="5841013"/>
            <a:ext cx="978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</a:rPr>
              <a:t>গাছ লাগানোর নিয়ম গুলো লিখ?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7173" y="-63795"/>
            <a:ext cx="10207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</a:rPr>
              <a:t> কর্ম পত্র</a:t>
            </a:r>
            <a:r>
              <a:rPr lang="en-US" sz="7200" dirty="0" smtClean="0">
                <a:solidFill>
                  <a:srgbClr val="FF0000"/>
                </a:solidFill>
              </a:rPr>
              <a:t>-</a:t>
            </a:r>
            <a:r>
              <a:rPr lang="bn-BD" sz="7200" dirty="0" smtClean="0">
                <a:solidFill>
                  <a:srgbClr val="FF0000"/>
                </a:solidFill>
              </a:rPr>
              <a:t> ২  (জোড়ায় কাজ)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42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18762" y="258799"/>
            <a:ext cx="6848475" cy="1325563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81826" y="1824396"/>
            <a:ext cx="10515600" cy="435133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9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 পূর্বে খোঁড়া গর্তের মাটি পলিব্যাগের আকৃতির সমপরিমানে সরাতে হবে।</a:t>
            </a:r>
          </a:p>
          <a:p>
            <a:pPr marL="0" indent="0">
              <a:buNone/>
            </a:pPr>
            <a:r>
              <a:rPr lang="bn-BD" sz="9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২।পলি ব্যাগের চারা থেকে সাবধানে ছুরি বা ব্লেড দিয়ে পলিব্যাগটি সরিয়ে ফেলতে হবে।লক্ষ্য রাখতে হবে চারার গোড়ায় মাটি যেন ভেঙ্গে না পড়ে।</a:t>
            </a:r>
          </a:p>
          <a:p>
            <a:pPr marL="0" indent="0">
              <a:buNone/>
            </a:pPr>
            <a:r>
              <a:rPr lang="bn-BD" sz="9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৩।চারাটি সাবধানে গর্তে বসানোর পর মাটি দিয়ে চারদিকের ফাঁকা অংশ ভরাট করে দিতে হবে।</a:t>
            </a:r>
            <a:endParaRPr lang="bn-BD" sz="9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sz="48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58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71161" y="431435"/>
            <a:ext cx="10515600" cy="1325563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পত্র-৩</a:t>
            </a:r>
            <a:r>
              <a:rPr lang="en-US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(দলীয়)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pPr lvl="8"/>
            <a:r>
              <a:rPr lang="bn-BD" sz="5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চারাগাছের পরিচর্যা বর্ননা কর।</a:t>
            </a:r>
            <a:endParaRPr lang="en-US" sz="5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835" y="3013934"/>
            <a:ext cx="3612777" cy="30506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129" y="3013934"/>
            <a:ext cx="3644154" cy="305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855334" y="0"/>
            <a:ext cx="7336665" cy="1325563"/>
          </a:xfrm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378039" y="1606684"/>
            <a:ext cx="10245144" cy="4351338"/>
          </a:xfrm>
        </p:spPr>
        <p:txBody>
          <a:bodyPr>
            <a:normAutofit fontScale="92500" lnSpcReduction="10000"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সহায়ক খুঁটি দিতে হবে যাতে চারা  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হেলে</a:t>
            </a:r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 পড়ে।</a:t>
            </a:r>
          </a:p>
          <a:p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শুষ্ক মৌসুমে রসের অভাব দেখা দিলে নিয়মিত সেচ দিতে হবে।</a:t>
            </a:r>
          </a:p>
          <a:p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চারা গাছের গড়ায় আগাছা জম্মালে তা নিয়মিত পরিষ্কার করতে হবে।</a:t>
            </a:r>
          </a:p>
          <a:p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চারা রপনের ৩ থেকে ৪মাস পরে সার দিতে হবে।</a:t>
            </a:r>
          </a:p>
          <a:p>
            <a:pPr marL="0" indent="0">
              <a:buNone/>
            </a:pPr>
            <a:endParaRPr lang="bn-BD" sz="5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4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483995" y="229607"/>
            <a:ext cx="2980061" cy="1325562"/>
          </a:xfrm>
        </p:spPr>
        <p:txBody>
          <a:bodyPr>
            <a:normAutofit fontScale="90000"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58957" y="1746111"/>
            <a:ext cx="10515600" cy="5313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কোন মাসে চারাগাছ লাগানোর উত্তম সময়</a:t>
            </a:r>
            <a:endParaRPr lang="bn-BD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পৌষ     (খ)  চৈত্র     (গ)  আষাঢ়   (ঘ)  আশ্বিন</a:t>
            </a:r>
            <a:endParaRPr lang="en-US" sz="48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নারিকেল গাছ বাড়ির কোন পাশে লাগালে ভাল-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পচ্চিম    (খ)  উত্তর    (গ)  দক্ষিন    (ঘ)  পূর্ব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চারা রোপনের কয়মাস পর সার প্রয়োগ করতে হয় –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১-২        (খ) ২-৩    (গ) ৩-৪      (ঘ)  ৪-৫</a:t>
            </a:r>
          </a:p>
          <a:p>
            <a:pPr marL="0" indent="0">
              <a:buNone/>
            </a:pP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2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4293" y="500063"/>
            <a:ext cx="3925910" cy="1325562"/>
          </a:xfrm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2601532"/>
            <a:ext cx="10264461" cy="17128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◊</a:t>
            </a:r>
            <a:r>
              <a:rPr lang="en-US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গ্রামিন </a:t>
            </a:r>
            <a:r>
              <a:rPr lang="bn-BD" sz="600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অর্থনীতিতে বসত বাড়ীর গাছ </a:t>
            </a:r>
            <a:r>
              <a:rPr lang="bn-BD" sz="6000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ধরনের অবদান রাখতে পারবে? বর্ননা দাও।</a:t>
            </a:r>
            <a:endParaRPr lang="en-US" sz="6000" dirty="0">
              <a:solidFill>
                <a:srgbClr val="00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2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77465" y="382772"/>
            <a:ext cx="5802312" cy="1325563"/>
          </a:xfrm>
        </p:spPr>
        <p:txBody>
          <a:bodyPr>
            <a:no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879" y="1964840"/>
            <a:ext cx="6551484" cy="4351338"/>
          </a:xfrm>
        </p:spPr>
      </p:pic>
    </p:spTree>
    <p:extLst>
      <p:ext uri="{BB962C8B-B14F-4D97-AF65-F5344CB8AC3E}">
        <p14:creationId xmlns:p14="http://schemas.microsoft.com/office/powerpoint/2010/main" val="15355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333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NikoshBAN</vt:lpstr>
      <vt:lpstr>Office Theme</vt:lpstr>
      <vt:lpstr>PowerPoint Presentation</vt:lpstr>
      <vt:lpstr>শিক্ষক পরিচিতি</vt:lpstr>
      <vt:lpstr>পাঠ পরিচিতি</vt:lpstr>
      <vt:lpstr>ছবিটি দেখ</vt:lpstr>
      <vt:lpstr>PowerPoint Presentation</vt:lpstr>
      <vt:lpstr>PowerPoint Presentation</vt:lpstr>
      <vt:lpstr>PowerPoint Presentation</vt:lpstr>
      <vt:lpstr>PowerPoint Presentation</vt:lpstr>
      <vt:lpstr>ছবি গুলো দেখ</vt:lpstr>
      <vt:lpstr>PowerPoint Presentation</vt:lpstr>
      <vt:lpstr>সমাধান</vt:lpstr>
      <vt:lpstr>কর্ম পত্র-৩  (দলীয়)</vt:lpstr>
      <vt:lpstr>সমাধান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</dc:creator>
  <cp:lastModifiedBy>DOEL</cp:lastModifiedBy>
  <cp:revision>145</cp:revision>
  <dcterms:created xsi:type="dcterms:W3CDTF">2013-10-25T14:21:19Z</dcterms:created>
  <dcterms:modified xsi:type="dcterms:W3CDTF">2013-10-28T06:18:32Z</dcterms:modified>
</cp:coreProperties>
</file>